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ADCEB-4B08-4254-9BF4-75BD4807050B}" v="2" dt="2025-02-26T02:13:20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56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z Felipe Ramos" userId="8962c7eaa546e551" providerId="LiveId" clId="{B1EADCEB-4B08-4254-9BF4-75BD4807050B}"/>
    <pc:docChg chg="custSel modMainMaster">
      <pc:chgData name="Luiz Felipe Ramos" userId="8962c7eaa546e551" providerId="LiveId" clId="{B1EADCEB-4B08-4254-9BF4-75BD4807050B}" dt="2025-02-26T02:13:28.528" v="22" actId="14100"/>
      <pc:docMkLst>
        <pc:docMk/>
      </pc:docMkLst>
      <pc:sldMasterChg chg="addSp delSp modSp mod">
        <pc:chgData name="Luiz Felipe Ramos" userId="8962c7eaa546e551" providerId="LiveId" clId="{B1EADCEB-4B08-4254-9BF4-75BD4807050B}" dt="2025-02-26T02:11:13.681" v="18" actId="14100"/>
        <pc:sldMasterMkLst>
          <pc:docMk/>
          <pc:sldMasterMk cId="4157402284" sldId="2147483648"/>
        </pc:sldMasterMkLst>
        <pc:picChg chg="del">
          <ac:chgData name="Luiz Felipe Ramos" userId="8962c7eaa546e551" providerId="LiveId" clId="{B1EADCEB-4B08-4254-9BF4-75BD4807050B}" dt="2025-02-26T02:10:20.856" v="1" actId="478"/>
          <ac:picMkLst>
            <pc:docMk/>
            <pc:sldMasterMk cId="4157402284" sldId="2147483648"/>
            <ac:picMk id="8" creationId="{DCA7585D-C800-F24A-8891-A5C2B93754F5}"/>
          </ac:picMkLst>
        </pc:picChg>
        <pc:picChg chg="add mod">
          <ac:chgData name="Luiz Felipe Ramos" userId="8962c7eaa546e551" providerId="LiveId" clId="{B1EADCEB-4B08-4254-9BF4-75BD4807050B}" dt="2025-02-26T02:11:00.257" v="14" actId="14100"/>
          <ac:picMkLst>
            <pc:docMk/>
            <pc:sldMasterMk cId="4157402284" sldId="2147483648"/>
            <ac:picMk id="9" creationId="{93555DAA-AC1C-C80E-90E1-9B4E063959D1}"/>
          </ac:picMkLst>
        </pc:picChg>
        <pc:picChg chg="del">
          <ac:chgData name="Luiz Felipe Ramos" userId="8962c7eaa546e551" providerId="LiveId" clId="{B1EADCEB-4B08-4254-9BF4-75BD4807050B}" dt="2025-02-26T02:10:21.649" v="2" actId="478"/>
          <ac:picMkLst>
            <pc:docMk/>
            <pc:sldMasterMk cId="4157402284" sldId="2147483648"/>
            <ac:picMk id="11" creationId="{4CBE4AC6-4A78-AA7F-26FC-45484D5B963A}"/>
          </ac:picMkLst>
        </pc:picChg>
        <pc:picChg chg="add mod">
          <ac:chgData name="Luiz Felipe Ramos" userId="8962c7eaa546e551" providerId="LiveId" clId="{B1EADCEB-4B08-4254-9BF4-75BD4807050B}" dt="2025-02-26T02:11:13.681" v="18" actId="14100"/>
          <ac:picMkLst>
            <pc:docMk/>
            <pc:sldMasterMk cId="4157402284" sldId="2147483648"/>
            <ac:picMk id="12" creationId="{9D3516DB-B3D5-795C-1EF2-C50269F0FB59}"/>
          </ac:picMkLst>
        </pc:picChg>
        <pc:picChg chg="del">
          <ac:chgData name="Luiz Felipe Ramos" userId="8962c7eaa546e551" providerId="LiveId" clId="{B1EADCEB-4B08-4254-9BF4-75BD4807050B}" dt="2025-02-26T02:10:19.840" v="0" actId="478"/>
          <ac:picMkLst>
            <pc:docMk/>
            <pc:sldMasterMk cId="4157402284" sldId="2147483648"/>
            <ac:picMk id="14" creationId="{CDA45E27-1B22-4568-586E-CA3694493A73}"/>
          </ac:picMkLst>
        </pc:picChg>
        <pc:picChg chg="add mod">
          <ac:chgData name="Luiz Felipe Ramos" userId="8962c7eaa546e551" providerId="LiveId" clId="{B1EADCEB-4B08-4254-9BF4-75BD4807050B}" dt="2025-02-26T02:10:52.550" v="12" actId="1038"/>
          <ac:picMkLst>
            <pc:docMk/>
            <pc:sldMasterMk cId="4157402284" sldId="2147483648"/>
            <ac:picMk id="15" creationId="{3C07CB2D-A303-7E06-FF4A-2744AD964558}"/>
          </ac:picMkLst>
        </pc:picChg>
      </pc:sldMasterChg>
      <pc:sldMasterChg chg="addSp delSp modSp mod">
        <pc:chgData name="Luiz Felipe Ramos" userId="8962c7eaa546e551" providerId="LiveId" clId="{B1EADCEB-4B08-4254-9BF4-75BD4807050B}" dt="2025-02-26T02:13:28.528" v="22" actId="14100"/>
        <pc:sldMasterMkLst>
          <pc:docMk/>
          <pc:sldMasterMk cId="3275357611" sldId="2147483660"/>
        </pc:sldMasterMkLst>
        <pc:picChg chg="del">
          <ac:chgData name="Luiz Felipe Ramos" userId="8962c7eaa546e551" providerId="LiveId" clId="{B1EADCEB-4B08-4254-9BF4-75BD4807050B}" dt="2025-02-26T02:13:20.153" v="19" actId="478"/>
          <ac:picMkLst>
            <pc:docMk/>
            <pc:sldMasterMk cId="3275357611" sldId="2147483660"/>
            <ac:picMk id="7" creationId="{3841001C-84EF-DA9D-7DB6-EB03C77BABD6}"/>
          </ac:picMkLst>
        </pc:picChg>
        <pc:picChg chg="del">
          <ac:chgData name="Luiz Felipe Ramos" userId="8962c7eaa546e551" providerId="LiveId" clId="{B1EADCEB-4B08-4254-9BF4-75BD4807050B}" dt="2025-02-26T02:13:20.153" v="19" actId="478"/>
          <ac:picMkLst>
            <pc:docMk/>
            <pc:sldMasterMk cId="3275357611" sldId="2147483660"/>
            <ac:picMk id="8" creationId="{01BD15FA-9917-59B0-39A0-94577F5A6459}"/>
          </ac:picMkLst>
        </pc:picChg>
        <pc:picChg chg="del">
          <ac:chgData name="Luiz Felipe Ramos" userId="8962c7eaa546e551" providerId="LiveId" clId="{B1EADCEB-4B08-4254-9BF4-75BD4807050B}" dt="2025-02-26T02:13:20.153" v="19" actId="478"/>
          <ac:picMkLst>
            <pc:docMk/>
            <pc:sldMasterMk cId="3275357611" sldId="2147483660"/>
            <ac:picMk id="9" creationId="{F93AFBBE-0528-176C-FDF4-324E74B27587}"/>
          </ac:picMkLst>
        </pc:picChg>
        <pc:picChg chg="add mod">
          <ac:chgData name="Luiz Felipe Ramos" userId="8962c7eaa546e551" providerId="LiveId" clId="{B1EADCEB-4B08-4254-9BF4-75BD4807050B}" dt="2025-02-26T02:13:20.639" v="20"/>
          <ac:picMkLst>
            <pc:docMk/>
            <pc:sldMasterMk cId="3275357611" sldId="2147483660"/>
            <ac:picMk id="10" creationId="{DC91A75E-0422-5AA0-ABDB-7A535F1B2A3C}"/>
          </ac:picMkLst>
        </pc:picChg>
        <pc:picChg chg="add mod">
          <ac:chgData name="Luiz Felipe Ramos" userId="8962c7eaa546e551" providerId="LiveId" clId="{B1EADCEB-4B08-4254-9BF4-75BD4807050B}" dt="2025-02-26T02:13:28.528" v="22" actId="14100"/>
          <ac:picMkLst>
            <pc:docMk/>
            <pc:sldMasterMk cId="3275357611" sldId="2147483660"/>
            <ac:picMk id="11" creationId="{F77A9951-F4DC-FD50-26D9-14EE5328A2D4}"/>
          </ac:picMkLst>
        </pc:picChg>
        <pc:picChg chg="add mod">
          <ac:chgData name="Luiz Felipe Ramos" userId="8962c7eaa546e551" providerId="LiveId" clId="{B1EADCEB-4B08-4254-9BF4-75BD4807050B}" dt="2025-02-26T02:13:20.639" v="20"/>
          <ac:picMkLst>
            <pc:docMk/>
            <pc:sldMasterMk cId="3275357611" sldId="2147483660"/>
            <ac:picMk id="12" creationId="{E0DADA5C-B10A-97E3-5BD8-E500FE2EFF41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93555DAA-AC1C-C80E-90E1-9B4E063959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1" y="2787774"/>
            <a:ext cx="1750306" cy="2371080"/>
          </a:xfrm>
          <a:prstGeom prst="rect">
            <a:avLst/>
          </a:prstGeom>
        </p:spPr>
      </p:pic>
      <p:pic>
        <p:nvPicPr>
          <p:cNvPr id="12" name="Imagem 11" descr="Logotipo&#10;&#10;O conteúdo gerado por IA pode estar incorreto.">
            <a:extLst>
              <a:ext uri="{FF2B5EF4-FFF2-40B4-BE49-F238E27FC236}">
                <a16:creationId xmlns:a16="http://schemas.microsoft.com/office/drawing/2014/main" id="{9D3516DB-B3D5-795C-1EF2-C50269F0FB5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5979"/>
            <a:ext cx="2737148" cy="994172"/>
          </a:xfrm>
          <a:prstGeom prst="rect">
            <a:avLst/>
          </a:prstGeom>
        </p:spPr>
      </p:pic>
      <p:pic>
        <p:nvPicPr>
          <p:cNvPr id="15" name="Imagem 14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3C07CB2D-A303-7E06-FF4A-2744AD96455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003" y="-6863"/>
            <a:ext cx="2018509" cy="171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25/02/2025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DC91A75E-0422-5AA0-ABDB-7A535F1B2A3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1" y="2787774"/>
            <a:ext cx="1750306" cy="2371080"/>
          </a:xfrm>
          <a:prstGeom prst="rect">
            <a:avLst/>
          </a:prstGeom>
        </p:spPr>
      </p:pic>
      <p:pic>
        <p:nvPicPr>
          <p:cNvPr id="11" name="Imagem 10" descr="Logotipo&#10;&#10;O conteúdo gerado por IA pode estar incorreto.">
            <a:extLst>
              <a:ext uri="{FF2B5EF4-FFF2-40B4-BE49-F238E27FC236}">
                <a16:creationId xmlns:a16="http://schemas.microsoft.com/office/drawing/2014/main" id="{F77A9951-F4DC-FD50-26D9-14EE5328A2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630" y="4155925"/>
            <a:ext cx="2363317" cy="858391"/>
          </a:xfrm>
          <a:prstGeom prst="rect">
            <a:avLst/>
          </a:prstGeom>
        </p:spPr>
      </p:pic>
      <p:pic>
        <p:nvPicPr>
          <p:cNvPr id="12" name="Imagem 11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E0DADA5C-B10A-97E3-5BD8-E500FE2EFF4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003" y="-6863"/>
            <a:ext cx="2018509" cy="171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203598"/>
            <a:ext cx="7772400" cy="1102519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131445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49527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[Texto aqui]</a:t>
            </a:r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</Words>
  <Application>Microsoft Office PowerPoint</Application>
  <PresentationFormat>Apresentação na tela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Luiz Felipe Ramos</cp:lastModifiedBy>
  <cp:revision>30</cp:revision>
  <dcterms:created xsi:type="dcterms:W3CDTF">2021-02-10T13:58:56Z</dcterms:created>
  <dcterms:modified xsi:type="dcterms:W3CDTF">2025-02-26T02:13:28Z</dcterms:modified>
</cp:coreProperties>
</file>